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8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335"/>
            <a:ext cx="6859785" cy="990733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499471"/>
            <a:ext cx="4236467" cy="1739553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569115"/>
            <a:ext cx="4883348" cy="475596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675763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675763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335"/>
            <a:ext cx="6859785" cy="990733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494176"/>
            <a:ext cx="4238244" cy="1744180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565328"/>
            <a:ext cx="4882896" cy="4754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584960"/>
            <a:ext cx="2400300" cy="536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584960"/>
            <a:ext cx="2400300" cy="536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84960"/>
            <a:ext cx="2400300" cy="792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458225"/>
            <a:ext cx="2400300" cy="4490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584960"/>
            <a:ext cx="2400300" cy="792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458225"/>
            <a:ext cx="2400300" cy="4490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2056208" y="2056211"/>
            <a:ext cx="9906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276594"/>
            <a:ext cx="3909060" cy="157361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782873"/>
            <a:ext cx="2855834" cy="48023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254890"/>
            <a:ext cx="4346070" cy="900342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906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7291917"/>
            <a:ext cx="2678906" cy="261408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480835"/>
            <a:ext cx="4114800" cy="1252975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3149653"/>
            <a:ext cx="4572409" cy="106984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7295359"/>
            <a:ext cx="2680693" cy="261064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7296311"/>
            <a:ext cx="6859785" cy="260969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28320"/>
            <a:ext cx="5640705" cy="792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89797"/>
            <a:ext cx="5640705" cy="5170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8479536"/>
            <a:ext cx="1632204" cy="290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9078510"/>
            <a:ext cx="3543300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913410"/>
            <a:ext cx="377190" cy="72644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kumimoji="1"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03367" y="7761312"/>
            <a:ext cx="4536504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橋本総業株式</a:t>
            </a:r>
            <a:r>
              <a:rPr lang="ja-JP" altLang="en-US" sz="3600" dirty="0" smtClean="0"/>
              <a:t>会社</a:t>
            </a:r>
            <a:endParaRPr lang="en-US" altLang="ja-JP" sz="3600" dirty="0" smtClean="0"/>
          </a:p>
          <a:p>
            <a:pPr algn="ctr"/>
            <a:r>
              <a:rPr kumimoji="1" lang="ja-JP" altLang="en-US" sz="1400" dirty="0" smtClean="0"/>
              <a:t>〒</a:t>
            </a:r>
            <a:r>
              <a:rPr kumimoji="1" lang="en-US" altLang="ja-JP" sz="1400" dirty="0" smtClean="0"/>
              <a:t>103-0001</a:t>
            </a:r>
            <a:r>
              <a:rPr kumimoji="1" lang="ja-JP" altLang="en-US" sz="1400" dirty="0" smtClean="0"/>
              <a:t> 東京都中央区日本橋小伝馬町</a:t>
            </a:r>
            <a:r>
              <a:rPr kumimoji="1" lang="en-US" altLang="ja-JP" sz="1400" dirty="0" smtClean="0"/>
              <a:t>9-9</a:t>
            </a:r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1400" dirty="0" smtClean="0"/>
              <a:t>担当者：○○●●●</a:t>
            </a:r>
            <a:endParaRPr lang="en-US" altLang="ja-JP" sz="1400" dirty="0"/>
          </a:p>
          <a:p>
            <a:pPr algn="ctr"/>
            <a:r>
              <a:rPr kumimoji="1" lang="ja-JP" altLang="en-US" sz="1400" dirty="0" smtClean="0"/>
              <a:t>問合先</a:t>
            </a:r>
            <a:r>
              <a:rPr lang="ja-JP" altLang="en-US" sz="1400" dirty="0"/>
              <a:t>：</a:t>
            </a:r>
            <a:r>
              <a:rPr lang="en-US" altLang="ja-JP" sz="1400" dirty="0" smtClean="0"/>
              <a:t>03-3665-XXXX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http://www.hat.co.jp/front</a:t>
            </a:r>
            <a:endParaRPr kumimoji="1" lang="en-US" altLang="ja-JP" sz="14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76672" y="560512"/>
            <a:ext cx="5976664" cy="792480"/>
          </a:xfrm>
          <a:gradFill>
            <a:gsLst>
              <a:gs pos="54600">
                <a:schemeClr val="accent3">
                  <a:lumMod val="20000"/>
                  <a:lumOff val="80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ja-JP" altLang="en-US" dirty="0" smtClean="0"/>
              <a:t>日立バルブ㈱</a:t>
            </a:r>
            <a:r>
              <a:rPr lang="ja-JP" altLang="en-US" dirty="0" smtClean="0"/>
              <a:t>一押し商品のご紹介</a:t>
            </a:r>
            <a:endParaRPr kumimoji="1" lang="ja-JP" altLang="en-US" dirty="0"/>
          </a:p>
        </p:txBody>
      </p:sp>
      <p:pic>
        <p:nvPicPr>
          <p:cNvPr id="9" name="図 8" descr="Segment_MiddleValveTrav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4332" y="4397534"/>
            <a:ext cx="2369876" cy="157959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548680" y="2792760"/>
            <a:ext cx="5895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淡水、雨水、汚水用に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開発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した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止水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性能に優れた商品です。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6264" y="3937074"/>
            <a:ext cx="64603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特徴</a:t>
            </a:r>
            <a:r>
              <a:rPr kumimoji="1" lang="en-US" altLang="ja-JP" sz="2400" dirty="0" smtClean="0"/>
              <a:t>】</a:t>
            </a:r>
          </a:p>
          <a:p>
            <a:r>
              <a:rPr lang="ja-JP" altLang="en-US" sz="2400" dirty="0" smtClean="0"/>
              <a:t>・ポケットレスの為、衛生的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・二重偏心で軽トルク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・中間開度使用可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・自動操作に対応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用途</a:t>
            </a:r>
            <a:r>
              <a:rPr lang="en-US" altLang="ja-JP" sz="2400" dirty="0" smtClean="0"/>
              <a:t>】</a:t>
            </a:r>
          </a:p>
          <a:p>
            <a:r>
              <a:rPr lang="ja-JP" altLang="en-US" sz="2400" dirty="0" smtClean="0"/>
              <a:t>　雨水排水処理、下水処理、雨水排水処理　等</a:t>
            </a:r>
            <a:endParaRPr kumimoji="1" lang="ja-JP" altLang="en-US" sz="2400" dirty="0"/>
          </a:p>
        </p:txBody>
      </p:sp>
      <p:sp>
        <p:nvSpPr>
          <p:cNvPr id="16" name="角丸四角形 15"/>
          <p:cNvSpPr/>
          <p:nvPr/>
        </p:nvSpPr>
        <p:spPr>
          <a:xfrm>
            <a:off x="404664" y="1496616"/>
            <a:ext cx="6039544" cy="110652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 smtClean="0"/>
              <a:t>　　　　印　セグメントボールバルブ</a:t>
            </a:r>
            <a:endParaRPr kumimoji="1" lang="ja-JP" altLang="en-US" sz="2800" dirty="0"/>
          </a:p>
        </p:txBody>
      </p:sp>
      <p:pic>
        <p:nvPicPr>
          <p:cNvPr id="17" name="図 16" descr="瓢箪 (2)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718" y="1605051"/>
            <a:ext cx="639058" cy="91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529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ングル">
  <a:themeElements>
    <a:clrScheme name="アングル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ング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</TotalTime>
  <Words>71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アングル</vt:lpstr>
      <vt:lpstr>日立バルブ㈱一押し商品のご紹介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新商品のご案内</dc:title>
  <dc:creator>大場　由美子</dc:creator>
  <cp:lastModifiedBy>大場　由美子</cp:lastModifiedBy>
  <cp:revision>8</cp:revision>
  <dcterms:created xsi:type="dcterms:W3CDTF">2016-03-09T07:22:47Z</dcterms:created>
  <dcterms:modified xsi:type="dcterms:W3CDTF">2016-05-12T09:14:41Z</dcterms:modified>
</cp:coreProperties>
</file>