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8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335"/>
            <a:ext cx="6859785" cy="990733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499471"/>
            <a:ext cx="4236467" cy="1739553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569115"/>
            <a:ext cx="4883348" cy="475596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675763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675763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335"/>
            <a:ext cx="6859785" cy="990733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494176"/>
            <a:ext cx="4238244" cy="1744180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565328"/>
            <a:ext cx="4882896" cy="4754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584960"/>
            <a:ext cx="2400300" cy="536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584960"/>
            <a:ext cx="2400300" cy="536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84960"/>
            <a:ext cx="2400300" cy="792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458225"/>
            <a:ext cx="2400300" cy="4490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584960"/>
            <a:ext cx="2400300" cy="792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458225"/>
            <a:ext cx="2400300" cy="4490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2056208" y="2056211"/>
            <a:ext cx="9906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276594"/>
            <a:ext cx="3909060" cy="157361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782873"/>
            <a:ext cx="2855834" cy="48023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254890"/>
            <a:ext cx="4346070" cy="900342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906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7291917"/>
            <a:ext cx="2678906" cy="261408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480835"/>
            <a:ext cx="4114800" cy="1252975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3149653"/>
            <a:ext cx="4572409" cy="106984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7295359"/>
            <a:ext cx="2680693" cy="261064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7296311"/>
            <a:ext cx="6859785" cy="260969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28320"/>
            <a:ext cx="5640705" cy="792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89797"/>
            <a:ext cx="5640705" cy="5170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8479536"/>
            <a:ext cx="1632204" cy="290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9078510"/>
            <a:ext cx="3543300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913410"/>
            <a:ext cx="377190" cy="72644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kumimoji="1"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03367" y="7761312"/>
            <a:ext cx="4536504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橋本総業株式会社</a:t>
            </a:r>
            <a:endParaRPr lang="en-US" altLang="ja-JP" sz="3600" dirty="0" smtClean="0"/>
          </a:p>
          <a:p>
            <a:pPr algn="ctr"/>
            <a:r>
              <a:rPr kumimoji="1" lang="ja-JP" altLang="en-US" sz="1400" dirty="0" smtClean="0"/>
              <a:t>〒</a:t>
            </a:r>
            <a:r>
              <a:rPr kumimoji="1" lang="en-US" altLang="ja-JP" sz="1400" dirty="0" smtClean="0"/>
              <a:t>103-0001</a:t>
            </a:r>
            <a:r>
              <a:rPr kumimoji="1" lang="ja-JP" altLang="en-US" sz="1400" dirty="0" smtClean="0"/>
              <a:t> 東京都中央区日本橋小伝馬町</a:t>
            </a:r>
            <a:r>
              <a:rPr kumimoji="1" lang="en-US" altLang="ja-JP" sz="1400" dirty="0" smtClean="0"/>
              <a:t>9-9</a:t>
            </a:r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1400" dirty="0" smtClean="0"/>
              <a:t>担当者：○○●●●</a:t>
            </a:r>
            <a:endParaRPr lang="en-US" altLang="ja-JP" sz="1400" dirty="0"/>
          </a:p>
          <a:p>
            <a:pPr algn="ctr"/>
            <a:r>
              <a:rPr kumimoji="1" lang="ja-JP" altLang="en-US" sz="1400" dirty="0" smtClean="0"/>
              <a:t>問合先</a:t>
            </a:r>
            <a:r>
              <a:rPr lang="ja-JP" altLang="en-US" sz="1400" dirty="0"/>
              <a:t>：</a:t>
            </a:r>
            <a:r>
              <a:rPr lang="en-US" altLang="ja-JP" sz="1400" dirty="0" smtClean="0"/>
              <a:t>03-3665-XXXX</a:t>
            </a:r>
          </a:p>
          <a:p>
            <a:pPr algn="ctr"/>
            <a:r>
              <a:rPr lang="en-US" altLang="ja-JP" sz="1400" dirty="0" smtClean="0"/>
              <a:t>http://www.hat.co.jp/front</a:t>
            </a:r>
            <a:endParaRPr kumimoji="1" lang="en-US" altLang="ja-JP" sz="14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76672" y="560512"/>
            <a:ext cx="5976664" cy="792480"/>
          </a:xfrm>
          <a:gradFill>
            <a:gsLst>
              <a:gs pos="54600">
                <a:schemeClr val="accent3">
                  <a:lumMod val="20000"/>
                  <a:lumOff val="80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ja-JP" altLang="en-US" dirty="0" smtClean="0"/>
              <a:t>伊藤鉄工㈱一押し商品のご紹介</a:t>
            </a:r>
            <a:endParaRPr kumimoji="1" lang="ja-JP" altLang="en-US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36" y="3537650"/>
            <a:ext cx="1287016" cy="260604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476672" y="1568624"/>
            <a:ext cx="5976664" cy="8522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dirty="0" smtClean="0"/>
              <a:t>掃除口付ベントキャップ付防水継手</a:t>
            </a:r>
            <a:endParaRPr kumimoji="1" lang="en-US" altLang="ja-JP" sz="2800" dirty="0" smtClean="0"/>
          </a:p>
          <a:p>
            <a:pPr algn="ctr"/>
            <a:r>
              <a:rPr kumimoji="1" lang="en-US" altLang="ja-JP" sz="2800" dirty="0" smtClean="0"/>
              <a:t>【</a:t>
            </a:r>
            <a:r>
              <a:rPr lang="ja-JP" altLang="en-US" sz="2800" dirty="0" smtClean="0"/>
              <a:t>４シリーズ</a:t>
            </a:r>
            <a:r>
              <a:rPr kumimoji="1" lang="en-US" altLang="ja-JP" sz="2800" dirty="0" smtClean="0"/>
              <a:t>】</a:t>
            </a:r>
            <a:endParaRPr kumimoji="1" lang="ja-JP" altLang="en-US" sz="28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52" y="4074860"/>
            <a:ext cx="1296144" cy="206883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304" y="3157662"/>
            <a:ext cx="1270000" cy="2992120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5014348" y="2527703"/>
            <a:ext cx="1031911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70C0"/>
                </a:solidFill>
              </a:rPr>
              <a:t>ＷＳＫ４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980488" y="2561670"/>
            <a:ext cx="1031911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70C0"/>
                </a:solidFill>
              </a:rPr>
              <a:t>ＷＳＢ４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68828" y="2550510"/>
            <a:ext cx="1031911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70C0"/>
                </a:solidFill>
              </a:rPr>
              <a:t>ＷＳＣ４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95304" y="6438244"/>
            <a:ext cx="1463959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70C0"/>
                </a:solidFill>
              </a:rPr>
              <a:t>価格：　　円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840569" y="6447872"/>
            <a:ext cx="1463959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70C0"/>
                </a:solidFill>
              </a:rPr>
              <a:t>価格：　　円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63644" y="6438244"/>
            <a:ext cx="1463959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70C0"/>
                </a:solidFill>
              </a:rPr>
              <a:t>価格：　　円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16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ングル">
  <a:themeElements>
    <a:clrScheme name="アングル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ング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</TotalTime>
  <Words>48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アングル</vt:lpstr>
      <vt:lpstr>伊藤鉄工㈱一押し商品のご紹介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新商品のご案内</dc:title>
  <dc:creator>大場　由美子</dc:creator>
  <cp:lastModifiedBy>大場　由美子</cp:lastModifiedBy>
  <cp:revision>8</cp:revision>
  <dcterms:created xsi:type="dcterms:W3CDTF">2016-03-09T07:22:47Z</dcterms:created>
  <dcterms:modified xsi:type="dcterms:W3CDTF">2016-05-12T09:15:11Z</dcterms:modified>
</cp:coreProperties>
</file>