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680" y="-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3824817"/>
            <a:ext cx="2678906" cy="608118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785" y="-1335"/>
            <a:ext cx="6859785" cy="9907336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612835" y="2499471"/>
            <a:ext cx="4236467" cy="1739553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909208" y="3569115"/>
            <a:ext cx="4883348" cy="475596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675763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675763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1785" y="-1335"/>
            <a:ext cx="6859785" cy="9907336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3824817"/>
            <a:ext cx="2678906" cy="6081183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14549" y="2494176"/>
            <a:ext cx="4238244" cy="1744180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912114" y="3565328"/>
            <a:ext cx="4882896" cy="475488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1584960"/>
            <a:ext cx="2400300" cy="53624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012" y="1584960"/>
            <a:ext cx="2400300" cy="53624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584960"/>
            <a:ext cx="2400300" cy="79248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363" y="2458225"/>
            <a:ext cx="2400300" cy="44907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5012" y="1584960"/>
            <a:ext cx="2400300" cy="79248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5012" y="2458225"/>
            <a:ext cx="2400300" cy="44907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3824817"/>
            <a:ext cx="2678906" cy="608118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-2056208" y="2056211"/>
            <a:ext cx="9906000" cy="579358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588698" y="2276594"/>
            <a:ext cx="3909060" cy="157361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2165" y="3782873"/>
            <a:ext cx="2855834" cy="48023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973466" y="3254890"/>
            <a:ext cx="4346070" cy="900342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521619" y="0"/>
            <a:ext cx="5336381" cy="9906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3824817"/>
            <a:ext cx="2678906" cy="608118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7291917"/>
            <a:ext cx="2678906" cy="2614083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503398" y="2480835"/>
            <a:ext cx="4114800" cy="1252975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857610" y="3149653"/>
            <a:ext cx="4572409" cy="1069848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1786" y="7295359"/>
            <a:ext cx="2680693" cy="2610643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785" y="7296311"/>
            <a:ext cx="6859785" cy="2609691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528320"/>
            <a:ext cx="5640705" cy="792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589797"/>
            <a:ext cx="5640705" cy="51708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150876" y="8479536"/>
            <a:ext cx="1632204" cy="2905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77CE214-21C5-48DF-AF9A-75EB7CFDFD07}" type="datetimeFigureOut">
              <a:rPr kumimoji="1" lang="ja-JP" altLang="en-US" smtClean="0"/>
              <a:t>2016/5/12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38136" y="9078510"/>
            <a:ext cx="3543300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00779" y="8913410"/>
            <a:ext cx="377190" cy="72644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kumimoji="1"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103367" y="7761312"/>
            <a:ext cx="4536504" cy="1728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橋本総業株式会社</a:t>
            </a:r>
            <a:endParaRPr lang="en-US" altLang="ja-JP" sz="3600" dirty="0" smtClean="0"/>
          </a:p>
          <a:p>
            <a:pPr algn="ctr"/>
            <a:r>
              <a:rPr kumimoji="1" lang="ja-JP" altLang="en-US" sz="1400" dirty="0" smtClean="0"/>
              <a:t>〒</a:t>
            </a:r>
            <a:r>
              <a:rPr kumimoji="1" lang="en-US" altLang="ja-JP" sz="1400" dirty="0" smtClean="0"/>
              <a:t>103-0001</a:t>
            </a:r>
            <a:r>
              <a:rPr kumimoji="1" lang="ja-JP" altLang="en-US" sz="1400" dirty="0" smtClean="0"/>
              <a:t> 東京都中央区日本橋小伝馬町</a:t>
            </a:r>
            <a:r>
              <a:rPr kumimoji="1" lang="en-US" altLang="ja-JP" sz="1400" dirty="0" smtClean="0"/>
              <a:t>9-9</a:t>
            </a:r>
          </a:p>
          <a:p>
            <a:pPr algn="ctr"/>
            <a:endParaRPr lang="en-US" altLang="ja-JP" sz="1400" dirty="0" smtClean="0"/>
          </a:p>
          <a:p>
            <a:pPr algn="ctr"/>
            <a:r>
              <a:rPr lang="ja-JP" altLang="en-US" sz="1400" dirty="0" smtClean="0"/>
              <a:t>担当者：○○●●●</a:t>
            </a:r>
            <a:endParaRPr lang="en-US" altLang="ja-JP" sz="1400" dirty="0"/>
          </a:p>
          <a:p>
            <a:pPr algn="ctr"/>
            <a:r>
              <a:rPr kumimoji="1" lang="ja-JP" altLang="en-US" sz="1400" dirty="0" smtClean="0"/>
              <a:t>問合先</a:t>
            </a:r>
            <a:r>
              <a:rPr lang="ja-JP" altLang="en-US" sz="1400" dirty="0"/>
              <a:t>：</a:t>
            </a:r>
            <a:r>
              <a:rPr lang="en-US" altLang="ja-JP" sz="1400" dirty="0" smtClean="0"/>
              <a:t>03-3665-XXXX</a:t>
            </a:r>
          </a:p>
          <a:p>
            <a:pPr algn="ctr"/>
            <a:r>
              <a:rPr lang="en-US" altLang="ja-JP" sz="1400" dirty="0" smtClean="0"/>
              <a:t>http://www.hat.co.jp/front</a:t>
            </a:r>
            <a:endParaRPr kumimoji="1" lang="en-US" altLang="ja-JP" sz="1400" dirty="0" smtClean="0"/>
          </a:p>
          <a:p>
            <a:pPr algn="ctr"/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76672" y="560512"/>
            <a:ext cx="5976664" cy="792480"/>
          </a:xfrm>
          <a:gradFill>
            <a:gsLst>
              <a:gs pos="54600">
                <a:schemeClr val="accent3">
                  <a:lumMod val="20000"/>
                  <a:lumOff val="80000"/>
                </a:schemeClr>
              </a:gs>
              <a:gs pos="0">
                <a:schemeClr val="accent3">
                  <a:lumMod val="60000"/>
                  <a:lumOff val="40000"/>
                </a:schemeClr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</a:schemeClr>
            </a:solidFill>
          </a:ln>
        </p:spPr>
        <p:txBody>
          <a:bodyPr/>
          <a:lstStyle/>
          <a:p>
            <a:pPr algn="ctr"/>
            <a:r>
              <a:rPr lang="ja-JP" altLang="en-US" dirty="0" smtClean="0"/>
              <a:t>㈱キッツ一押し商品のご紹介</a:t>
            </a:r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763644" y="4751278"/>
            <a:ext cx="1463959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0070C0"/>
                </a:solidFill>
              </a:rPr>
              <a:t>価格：　　円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pic>
        <p:nvPicPr>
          <p:cNvPr id="34" name="Picture 2" descr="C:\Users\MASANA~1\AppData\Local\Temp\Domino Web Access\31\HS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74" y="3212976"/>
            <a:ext cx="2021514" cy="1272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" descr="C:\Users\MASANA~1\AppData\Local\Temp\Domino Web Access\挿入前後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888" y="5183326"/>
            <a:ext cx="398145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テキスト ボックス 35"/>
          <p:cNvSpPr txBox="1"/>
          <p:nvPr/>
        </p:nvSpPr>
        <p:spPr>
          <a:xfrm>
            <a:off x="305187" y="1521584"/>
            <a:ext cx="643618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給湯器用チャッキ弁付給水ボールバルブ</a:t>
            </a:r>
            <a:endParaRPr kumimoji="1" lang="en-US" altLang="ja-JP" sz="2800" dirty="0" smtClean="0"/>
          </a:p>
          <a:p>
            <a:r>
              <a:rPr lang="ja-JP" altLang="en-US" sz="4000" dirty="0" smtClean="0"/>
              <a:t>“Ｓボール</a:t>
            </a:r>
            <a:r>
              <a:rPr lang="en-US" altLang="ja-JP" sz="4000" dirty="0" smtClean="0"/>
              <a:t>/</a:t>
            </a:r>
            <a:r>
              <a:rPr lang="ja-JP" altLang="en-US" sz="4000" dirty="0" smtClean="0"/>
              <a:t>ＨＳ</a:t>
            </a:r>
            <a:r>
              <a:rPr lang="en-US" altLang="ja-JP" sz="4000" dirty="0" smtClean="0"/>
              <a:t>27</a:t>
            </a:r>
            <a:r>
              <a:rPr lang="ja-JP" altLang="en-US" sz="4000" dirty="0" smtClean="0"/>
              <a:t>”</a:t>
            </a:r>
            <a:endParaRPr lang="en-US" altLang="ja-JP" sz="4000" dirty="0" smtClean="0"/>
          </a:p>
          <a:p>
            <a:r>
              <a:rPr kumimoji="1" lang="ja-JP" altLang="en-US" sz="2800" dirty="0" smtClean="0"/>
              <a:t>樹脂管継手一体型がコンパクトに</a:t>
            </a:r>
            <a:r>
              <a:rPr kumimoji="1" lang="en-US" altLang="ja-JP" sz="2800" dirty="0" smtClean="0"/>
              <a:t>!!</a:t>
            </a:r>
            <a:endParaRPr kumimoji="1" lang="ja-JP" altLang="en-US" sz="28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420888" y="3212976"/>
            <a:ext cx="389561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①樹脂管継手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クリアロックＳ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一体化で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施工時間が短縮</a:t>
            </a:r>
            <a:r>
              <a:rPr kumimoji="1" lang="en-US" altLang="ja-JP" dirty="0" smtClean="0"/>
              <a:t>!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　継手のねじ込み不要</a:t>
            </a:r>
            <a:r>
              <a:rPr lang="en-US" altLang="ja-JP" dirty="0" smtClean="0"/>
              <a:t>!!</a:t>
            </a:r>
          </a:p>
          <a:p>
            <a:endParaRPr lang="en-US" altLang="ja-JP" dirty="0" smtClean="0"/>
          </a:p>
          <a:p>
            <a:r>
              <a:rPr kumimoji="1" lang="ja-JP" altLang="en-US" dirty="0" smtClean="0"/>
              <a:t>②パイプ差し込みはワンタッチ</a:t>
            </a:r>
            <a:r>
              <a:rPr kumimoji="1" lang="en-US" altLang="ja-JP" dirty="0" smtClean="0"/>
              <a:t>!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 施工完了のお知らせは、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 音・感触・目視の</a:t>
            </a:r>
            <a:r>
              <a:rPr lang="en-US" altLang="ja-JP" dirty="0" smtClean="0"/>
              <a:t>3step!!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49113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ングル">
  <a:themeElements>
    <a:clrScheme name="アングル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アング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アングル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126</TotalTime>
  <Words>59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アングル</vt:lpstr>
      <vt:lpstr>㈱キッツ一押し商品のご紹介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新商品のご案内</dc:title>
  <dc:creator>大場　由美子</dc:creator>
  <cp:lastModifiedBy>大場　由美子</cp:lastModifiedBy>
  <cp:revision>8</cp:revision>
  <dcterms:created xsi:type="dcterms:W3CDTF">2016-03-09T07:22:47Z</dcterms:created>
  <dcterms:modified xsi:type="dcterms:W3CDTF">2016-05-12T09:15:02Z</dcterms:modified>
</cp:coreProperties>
</file>