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8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4057637" y="5503334"/>
            <a:ext cx="2800364" cy="1315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4057650" y="5629014"/>
            <a:ext cx="2800351" cy="2773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4057650" y="5944130"/>
            <a:ext cx="2800351" cy="1320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4057650" y="6015249"/>
            <a:ext cx="1474470" cy="264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4057650" y="6066048"/>
            <a:ext cx="1474470" cy="1320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4057650" y="5723467"/>
            <a:ext cx="2297430" cy="3962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5532380" y="5865864"/>
            <a:ext cx="1200150" cy="528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5271734"/>
            <a:ext cx="6858000" cy="35269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5309095"/>
            <a:ext cx="6858001" cy="203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4810538" y="5262241"/>
            <a:ext cx="2047463" cy="35884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6858000" cy="53469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342900" y="3469393"/>
            <a:ext cx="6343650" cy="212336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42900" y="5633244"/>
            <a:ext cx="3714750" cy="2531533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029200" y="6075680"/>
            <a:ext cx="720090" cy="660400"/>
          </a:xfrm>
        </p:spPr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4057650" y="6074305"/>
            <a:ext cx="971550" cy="660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6240066" y="1641"/>
            <a:ext cx="560784" cy="528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86350" y="1651000"/>
            <a:ext cx="1428750" cy="79248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1651000"/>
            <a:ext cx="4686300" cy="79248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2861734"/>
            <a:ext cx="5829300" cy="1967442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863572"/>
            <a:ext cx="5829300" cy="2180695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3249169"/>
            <a:ext cx="3028950" cy="653750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3249169"/>
            <a:ext cx="3028950" cy="653750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50" y="1651000"/>
            <a:ext cx="6286500" cy="154533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85750" y="3242734"/>
            <a:ext cx="3031236" cy="6604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540919" y="3242734"/>
            <a:ext cx="3031331" cy="6604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285750" y="3912305"/>
            <a:ext cx="3031236" cy="5613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8729" y="3912305"/>
            <a:ext cx="3031331" cy="5613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651000"/>
            <a:ext cx="6172200" cy="154533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937760" y="884936"/>
            <a:ext cx="717948" cy="660400"/>
          </a:xfrm>
        </p:spPr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943350" y="884936"/>
            <a:ext cx="994410" cy="660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131052" y="3282"/>
            <a:ext cx="571500" cy="528320"/>
          </a:xfrm>
        </p:spPr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15122" y="1591734"/>
            <a:ext cx="2537460" cy="12679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015122" y="2904383"/>
            <a:ext cx="2537460" cy="667004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14300" y="1121303"/>
            <a:ext cx="3826764" cy="8453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80326" y="1602121"/>
            <a:ext cx="440102" cy="6762365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2753" y="1651000"/>
            <a:ext cx="3429000" cy="6604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66332" y="4729557"/>
            <a:ext cx="1943100" cy="363492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529849"/>
            <a:ext cx="6858000" cy="12192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6858000" cy="44873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445289"/>
            <a:ext cx="6858001" cy="1320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4057637" y="520356"/>
            <a:ext cx="2800364" cy="1315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4057650" y="635718"/>
            <a:ext cx="2800351" cy="26005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4055504" y="718617"/>
            <a:ext cx="2297430" cy="3962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5530235" y="850695"/>
            <a:ext cx="1200150" cy="528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6813724" y="-2890"/>
            <a:ext cx="43220" cy="8981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6783361" y="-2890"/>
            <a:ext cx="20574" cy="8981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6769071" y="-2890"/>
            <a:ext cx="6858" cy="8981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6731567" y="-2890"/>
            <a:ext cx="20574" cy="8981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6686758" y="549"/>
            <a:ext cx="41148" cy="8453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6655106" y="549"/>
            <a:ext cx="6858" cy="8453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42900" y="1651000"/>
            <a:ext cx="6172200" cy="154093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42900" y="3249168"/>
            <a:ext cx="6172200" cy="62473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4939902" y="884936"/>
            <a:ext cx="717948" cy="6604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3943350" y="884936"/>
            <a:ext cx="994410" cy="6604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31052" y="3282"/>
            <a:ext cx="571500" cy="528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03367" y="7761312"/>
            <a:ext cx="4536504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橋本総業株式会社</a:t>
            </a:r>
            <a:endParaRPr lang="en-US" altLang="ja-JP" sz="3600" dirty="0" smtClean="0"/>
          </a:p>
          <a:p>
            <a:pPr algn="ctr"/>
            <a:r>
              <a:rPr kumimoji="1" lang="ja-JP" altLang="en-US" sz="1400" dirty="0" smtClean="0"/>
              <a:t>〒</a:t>
            </a:r>
            <a:r>
              <a:rPr kumimoji="1" lang="en-US" altLang="ja-JP" sz="1400" dirty="0" smtClean="0"/>
              <a:t>103-0001</a:t>
            </a:r>
            <a:r>
              <a:rPr kumimoji="1" lang="ja-JP" altLang="en-US" sz="1400" dirty="0" smtClean="0"/>
              <a:t> 東京都中央区日本橋小伝馬町</a:t>
            </a:r>
            <a:r>
              <a:rPr kumimoji="1" lang="en-US" altLang="ja-JP" sz="1400" dirty="0" smtClean="0"/>
              <a:t>9-9</a:t>
            </a:r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1400" dirty="0" smtClean="0"/>
              <a:t>担当者：○○●●●</a:t>
            </a:r>
            <a:endParaRPr lang="en-US" altLang="ja-JP" sz="1400" dirty="0"/>
          </a:p>
          <a:p>
            <a:pPr algn="ctr"/>
            <a:r>
              <a:rPr kumimoji="1" lang="ja-JP" altLang="en-US" sz="1400" dirty="0" smtClean="0"/>
              <a:t>問合先</a:t>
            </a:r>
            <a:r>
              <a:rPr lang="ja-JP" altLang="en-US" sz="1400" dirty="0"/>
              <a:t>：</a:t>
            </a:r>
            <a:r>
              <a:rPr lang="en-US" altLang="ja-JP" sz="1400" dirty="0" smtClean="0"/>
              <a:t>03-3665-XXXX</a:t>
            </a:r>
          </a:p>
          <a:p>
            <a:pPr algn="ctr"/>
            <a:r>
              <a:rPr lang="en-US" altLang="ja-JP" sz="1400" dirty="0" smtClean="0"/>
              <a:t>http://www.hat.co.jp/front</a:t>
            </a:r>
            <a:endParaRPr kumimoji="1" lang="en-US" altLang="ja-JP" sz="14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82986" y="632520"/>
            <a:ext cx="6456885" cy="862387"/>
          </a:xfrm>
          <a:gradFill>
            <a:gsLst>
              <a:gs pos="54600">
                <a:schemeClr val="accent3">
                  <a:lumMod val="20000"/>
                  <a:lumOff val="80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3600" dirty="0" smtClean="0">
                <a:latin typeface="ＦＡ JIPSゴシック" panose="020B0609000000000000" pitchFamily="49" charset="-128"/>
                <a:ea typeface="ＦＡ JIPSゴシック" panose="020B0609000000000000" pitchFamily="49" charset="-128"/>
              </a:rPr>
              <a:t>昭和電工研材株式会社</a:t>
            </a:r>
            <a:endParaRPr kumimoji="1" lang="ja-JP" altLang="en-US" sz="3600" dirty="0">
              <a:latin typeface="ＦＡ JIPSゴシック" panose="020B0609000000000000" pitchFamily="49" charset="-128"/>
              <a:ea typeface="ＦＡ JIPSゴシック" panose="020B0609000000000000" pitchFamily="49" charset="-128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8812" y="4892164"/>
            <a:ext cx="1331400" cy="2030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861993" fontAlgn="base">
              <a:spcBef>
                <a:spcPct val="50000"/>
              </a:spcBef>
              <a:spcAft>
                <a:spcPct val="0"/>
              </a:spcAft>
              <a:buNone/>
            </a:pPr>
            <a:endParaRPr lang="ja-JP" altLang="ja-JP" sz="1697" b="1">
              <a:solidFill>
                <a:srgbClr val="00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70333" y="9140316"/>
            <a:ext cx="2019692" cy="698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お問合先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414716" y="9140316"/>
            <a:ext cx="4326652" cy="6983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橋本総業株式会社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○○部　</a:t>
            </a:r>
            <a:r>
              <a:rPr lang="en-US" altLang="ja-JP" sz="2000" dirty="0" smtClean="0"/>
              <a:t>XXXXXX</a:t>
            </a:r>
          </a:p>
        </p:txBody>
      </p:sp>
      <p:pic>
        <p:nvPicPr>
          <p:cNvPr id="52" name="図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80" y="5313040"/>
            <a:ext cx="5794996" cy="350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角丸四角形 52"/>
          <p:cNvSpPr/>
          <p:nvPr/>
        </p:nvSpPr>
        <p:spPr>
          <a:xfrm>
            <a:off x="179512" y="1568624"/>
            <a:ext cx="6460359" cy="9817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i="1" dirty="0" smtClean="0">
                <a:solidFill>
                  <a:srgbClr val="FF0000"/>
                </a:solidFill>
              </a:rPr>
              <a:t>ショウワ</a:t>
            </a:r>
            <a:r>
              <a:rPr kumimoji="1" lang="en-US" altLang="ja-JP" sz="4400" b="1" i="1" dirty="0" smtClean="0">
                <a:solidFill>
                  <a:srgbClr val="FF0000"/>
                </a:solidFill>
              </a:rPr>
              <a:t>《</a:t>
            </a:r>
            <a:r>
              <a:rPr kumimoji="1" lang="ja-JP" altLang="en-US" sz="4400" b="1" i="1" dirty="0" smtClean="0">
                <a:solidFill>
                  <a:srgbClr val="FF0000"/>
                </a:solidFill>
              </a:rPr>
              <a:t>遮音</a:t>
            </a:r>
            <a:r>
              <a:rPr kumimoji="1" lang="en-US" altLang="ja-JP" sz="4400" b="1" i="1" dirty="0" smtClean="0">
                <a:solidFill>
                  <a:srgbClr val="FF0000"/>
                </a:solidFill>
              </a:rPr>
              <a:t>》</a:t>
            </a:r>
            <a:r>
              <a:rPr kumimoji="1" lang="ja-JP" altLang="en-US" sz="4400" b="1" i="1" dirty="0" smtClean="0">
                <a:solidFill>
                  <a:srgbClr val="FF0000"/>
                </a:solidFill>
              </a:rPr>
              <a:t>ＦＤＰ</a:t>
            </a:r>
            <a:endParaRPr kumimoji="1" lang="ja-JP" altLang="en-US" sz="4400" b="1" i="1" dirty="0">
              <a:solidFill>
                <a:srgbClr val="FF0000"/>
              </a:solidFill>
            </a:endParaRPr>
          </a:p>
        </p:txBody>
      </p:sp>
      <p:sp>
        <p:nvSpPr>
          <p:cNvPr id="54" name="コンテンツ プレースホルダー 16"/>
          <p:cNvSpPr>
            <a:spLocks noGrp="1"/>
          </p:cNvSpPr>
          <p:nvPr>
            <p:ph sz="half" idx="1"/>
          </p:nvPr>
        </p:nvSpPr>
        <p:spPr>
          <a:xfrm>
            <a:off x="548680" y="2792760"/>
            <a:ext cx="5553743" cy="3506646"/>
          </a:xfrm>
        </p:spPr>
        <p:txBody>
          <a:bodyPr>
            <a:normAutofit/>
          </a:bodyPr>
          <a:lstStyle/>
          <a:p>
            <a:r>
              <a:rPr kumimoji="1" lang="ja-JP" altLang="en-US" sz="1800" dirty="0" smtClean="0"/>
              <a:t>省スペースで自由度アップ</a:t>
            </a:r>
            <a:endParaRPr kumimoji="1" lang="en-US" altLang="ja-JP" sz="1800" dirty="0" smtClean="0"/>
          </a:p>
          <a:p>
            <a:r>
              <a:rPr kumimoji="1" lang="ja-JP" altLang="en-US" sz="1800" dirty="0" smtClean="0"/>
              <a:t>高遮音性で快適</a:t>
            </a:r>
            <a:endParaRPr kumimoji="1" lang="en-US" altLang="ja-JP" sz="1800" dirty="0" smtClean="0"/>
          </a:p>
          <a:p>
            <a:r>
              <a:rPr lang="ja-JP" altLang="en-US" sz="1800" dirty="0" smtClean="0"/>
              <a:t>防露対策不要</a:t>
            </a:r>
            <a:endParaRPr lang="en-US" altLang="ja-JP" sz="1800" dirty="0" smtClean="0"/>
          </a:p>
          <a:p>
            <a:r>
              <a:rPr kumimoji="1" lang="ja-JP" altLang="en-US" sz="1800" dirty="0" smtClean="0"/>
              <a:t>安定した遮音性能確保</a:t>
            </a:r>
            <a:endParaRPr kumimoji="1" lang="en-US" altLang="ja-JP" sz="1800" dirty="0" smtClean="0"/>
          </a:p>
          <a:p>
            <a:r>
              <a:rPr lang="ja-JP" altLang="en-US" sz="1800" dirty="0" smtClean="0"/>
              <a:t>施工性の良さで現場応援</a:t>
            </a:r>
            <a:endParaRPr lang="en-US" altLang="ja-JP" sz="1800" dirty="0" smtClean="0"/>
          </a:p>
          <a:p>
            <a:r>
              <a:rPr kumimoji="1" lang="ja-JP" altLang="en-US" sz="1800" dirty="0"/>
              <a:t>維持</a:t>
            </a:r>
            <a:r>
              <a:rPr kumimoji="1" lang="ja-JP" altLang="en-US" sz="1800" dirty="0" smtClean="0"/>
              <a:t>管理も楽々</a:t>
            </a:r>
            <a:endParaRPr kumimoji="1" lang="en-US" altLang="ja-JP" sz="1800" dirty="0" smtClean="0"/>
          </a:p>
          <a:p>
            <a:r>
              <a:rPr lang="ja-JP" altLang="en-US" sz="1800" dirty="0" smtClean="0"/>
              <a:t>低負荷環境</a:t>
            </a:r>
            <a:endParaRPr kumimoji="1"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val="2796529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147</TotalTime>
  <Words>67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アーバン</vt:lpstr>
      <vt:lpstr>昭和電工研材株式会社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新商品のご案内</dc:title>
  <dc:creator>大場　由美子</dc:creator>
  <cp:lastModifiedBy>大場　由美子</cp:lastModifiedBy>
  <cp:revision>12</cp:revision>
  <dcterms:created xsi:type="dcterms:W3CDTF">2016-03-09T07:22:47Z</dcterms:created>
  <dcterms:modified xsi:type="dcterms:W3CDTF">2016-06-16T02:32:56Z</dcterms:modified>
</cp:coreProperties>
</file>